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FDC1-E6BE-414F-A62B-5E8896A4D0DE}" type="datetimeFigureOut">
              <a:rPr lang="hu-HU" smtClean="0"/>
              <a:t>2024.04.29.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288-4A19-471B-BF39-D749D69752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495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FDC1-E6BE-414F-A62B-5E8896A4D0DE}" type="datetimeFigureOut">
              <a:rPr lang="hu-HU" smtClean="0"/>
              <a:t>2024.04.29.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288-4A19-471B-BF39-D749D69752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16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FDC1-E6BE-414F-A62B-5E8896A4D0DE}" type="datetimeFigureOut">
              <a:rPr lang="hu-HU" smtClean="0"/>
              <a:t>2024.04.29.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288-4A19-471B-BF39-D749D69752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862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FDC1-E6BE-414F-A62B-5E8896A4D0DE}" type="datetimeFigureOut">
              <a:rPr lang="hu-HU" smtClean="0"/>
              <a:t>2024.04.29.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288-4A19-471B-BF39-D749D69752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96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FDC1-E6BE-414F-A62B-5E8896A4D0DE}" type="datetimeFigureOut">
              <a:rPr lang="hu-HU" smtClean="0"/>
              <a:t>2024.04.29.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288-4A19-471B-BF39-D749D69752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778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FDC1-E6BE-414F-A62B-5E8896A4D0DE}" type="datetimeFigureOut">
              <a:rPr lang="hu-HU" smtClean="0"/>
              <a:t>2024.04.29.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288-4A19-471B-BF39-D749D69752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18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FDC1-E6BE-414F-A62B-5E8896A4D0DE}" type="datetimeFigureOut">
              <a:rPr lang="hu-HU" smtClean="0"/>
              <a:t>2024.04.29.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288-4A19-471B-BF39-D749D69752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93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FDC1-E6BE-414F-A62B-5E8896A4D0DE}" type="datetimeFigureOut">
              <a:rPr lang="hu-HU" smtClean="0"/>
              <a:t>2024.04.29.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288-4A19-471B-BF39-D749D69752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889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FDC1-E6BE-414F-A62B-5E8896A4D0DE}" type="datetimeFigureOut">
              <a:rPr lang="hu-HU" smtClean="0"/>
              <a:t>2024.04.29.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288-4A19-471B-BF39-D749D69752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761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FDC1-E6BE-414F-A62B-5E8896A4D0DE}" type="datetimeFigureOut">
              <a:rPr lang="hu-HU" smtClean="0"/>
              <a:t>2024.04.29.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288-4A19-471B-BF39-D749D69752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95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FDC1-E6BE-414F-A62B-5E8896A4D0DE}" type="datetimeFigureOut">
              <a:rPr lang="hu-HU" smtClean="0"/>
              <a:t>2024.04.29.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288-4A19-471B-BF39-D749D69752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8FDC1-E6BE-414F-A62B-5E8896A4D0DE}" type="datetimeFigureOut">
              <a:rPr lang="hu-HU" smtClean="0"/>
              <a:t>2024.04.29.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7288-4A19-471B-BF39-D749D69752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25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73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954306" y="10139"/>
            <a:ext cx="10515600" cy="1240438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RENDŐRSÉGI  FELHÍVÁS !</a:t>
            </a:r>
            <a:endParaRPr lang="hu-H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992995" y="125057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Tisztelt Lakosság!</a:t>
            </a:r>
          </a:p>
          <a:p>
            <a:pPr marL="0" indent="0" algn="ctr">
              <a:buNone/>
            </a:pPr>
            <a:r>
              <a:rPr lang="hu-HU" dirty="0" smtClean="0"/>
              <a:t>A Fejér Vármegyei Rendőr-főkapitányság Bűnmegelőzési Osztályának szakemberei az online térben elkövetett,  főként a </a:t>
            </a:r>
            <a:r>
              <a:rPr lang="hu-HU" b="1" dirty="0" smtClean="0">
                <a:solidFill>
                  <a:srgbClr val="FF0000"/>
                </a:solidFill>
              </a:rPr>
              <a:t>kiber bűncselekmények megelőzése</a:t>
            </a:r>
            <a:r>
              <a:rPr lang="hu-HU" dirty="0" smtClean="0"/>
              <a:t> érdekében, az </a:t>
            </a:r>
            <a:r>
              <a:rPr lang="hu-HU" b="1" dirty="0"/>
              <a:t>Önök</a:t>
            </a:r>
            <a:r>
              <a:rPr lang="hu-HU" dirty="0"/>
              <a:t> </a:t>
            </a:r>
            <a:r>
              <a:rPr lang="hu-HU" b="1" dirty="0"/>
              <a:t>településének központjában</a:t>
            </a:r>
          </a:p>
          <a:p>
            <a:pPr marL="0" indent="0" algn="ctr">
              <a:buNone/>
            </a:pPr>
            <a:r>
              <a:rPr lang="hu-HU" sz="3200" b="1" dirty="0" smtClean="0">
                <a:solidFill>
                  <a:srgbClr val="FF0000"/>
                </a:solidFill>
              </a:rPr>
              <a:t>2024. </a:t>
            </a:r>
            <a:r>
              <a:rPr lang="hu-HU" sz="3200" b="1" smtClean="0">
                <a:solidFill>
                  <a:srgbClr val="FF0000"/>
                </a:solidFill>
              </a:rPr>
              <a:t>május 07-én    </a:t>
            </a:r>
            <a:r>
              <a:rPr lang="hu-HU" sz="3200" b="1" dirty="0" smtClean="0">
                <a:solidFill>
                  <a:srgbClr val="FF0000"/>
                </a:solidFill>
              </a:rPr>
              <a:t>11 órától 12.30-ig,</a:t>
            </a:r>
          </a:p>
          <a:p>
            <a:pPr marL="0" indent="0" algn="ctr">
              <a:buNone/>
            </a:pPr>
            <a:r>
              <a:rPr lang="hu-HU" dirty="0"/>
              <a:t>s</a:t>
            </a:r>
            <a:r>
              <a:rPr lang="hu-HU" dirty="0" smtClean="0"/>
              <a:t>zemélyes tanácsadásra </a:t>
            </a:r>
            <a:r>
              <a:rPr lang="hu-HU" b="1" dirty="0" smtClean="0"/>
              <a:t>várják Önöket.</a:t>
            </a: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Éljenek a lehetőséggel, hallgassák meg a szakemberek ajánlásait, hogy ne válhassanak áldozattá!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283" y="378572"/>
            <a:ext cx="1182727" cy="16521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68" y="300144"/>
            <a:ext cx="1346013" cy="173058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66" y="5648041"/>
            <a:ext cx="1677057" cy="111286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514" y="4869210"/>
            <a:ext cx="2578355" cy="19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7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6282" y="1825625"/>
            <a:ext cx="1940609" cy="145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26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57</Words>
  <Application>Microsoft Office PowerPoint</Application>
  <PresentationFormat>Szélesvásznú</PresentationFormat>
  <Paragraphs>7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Office-téma</vt:lpstr>
      <vt:lpstr>RENDŐRSÉGI  FELHÍVÁS !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RENDŐRSÉGI  FELHÍVÁS !</dc:title>
  <dc:creator>FMRFK</dc:creator>
  <cp:lastModifiedBy>Vida Alexandra</cp:lastModifiedBy>
  <cp:revision>15</cp:revision>
  <dcterms:created xsi:type="dcterms:W3CDTF">2024-02-06T10:10:05Z</dcterms:created>
  <dcterms:modified xsi:type="dcterms:W3CDTF">2024-04-29T06:13:45Z</dcterms:modified>
</cp:coreProperties>
</file>